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59" r:id="rId6"/>
    <p:sldId id="281" r:id="rId7"/>
    <p:sldId id="261" r:id="rId8"/>
    <p:sldId id="262" r:id="rId9"/>
    <p:sldId id="263" r:id="rId10"/>
    <p:sldId id="289" r:id="rId11"/>
    <p:sldId id="290" r:id="rId12"/>
    <p:sldId id="291" r:id="rId13"/>
    <p:sldId id="264" r:id="rId14"/>
    <p:sldId id="265" r:id="rId15"/>
    <p:sldId id="266" r:id="rId16"/>
    <p:sldId id="267" r:id="rId17"/>
    <p:sldId id="268" r:id="rId18"/>
    <p:sldId id="269" r:id="rId19"/>
    <p:sldId id="284" r:id="rId20"/>
    <p:sldId id="285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6" r:id="rId31"/>
    <p:sldId id="287" r:id="rId32"/>
    <p:sldId id="288" r:id="rId33"/>
    <p:sldId id="282" r:id="rId34"/>
    <p:sldId id="280" r:id="rId35"/>
    <p:sldId id="283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D44B"/>
    <a:srgbClr val="FFDC6D"/>
    <a:srgbClr val="FFCC40"/>
    <a:srgbClr val="FFDF79"/>
    <a:srgbClr val="FFCA2A"/>
    <a:srgbClr val="FFBB00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3"/>
    <p:restoredTop sz="94641"/>
  </p:normalViewPr>
  <p:slideViewPr>
    <p:cSldViewPr snapToGrid="0">
      <p:cViewPr varScale="1">
        <p:scale>
          <a:sx n="110" d="100"/>
          <a:sy n="110" d="100"/>
        </p:scale>
        <p:origin x="13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为什么做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做成什么样子，思考清楚了吗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具体实施的正轨过程</a:t>
            </a:r>
          </a:p>
        </p:txBody>
      </p:sp>
    </p:spTree>
    <p:extLst>
      <p:ext uri="{BB962C8B-B14F-4D97-AF65-F5344CB8AC3E}">
        <p14:creationId xmlns:p14="http://schemas.microsoft.com/office/powerpoint/2010/main" val="346751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816946"/>
            <a:ext cx="932408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9600" b="1" dirty="0">
                <a:solidFill>
                  <a:schemeClr val="tx1"/>
                </a:solidFill>
              </a:rPr>
              <a:t>程序猿</a:t>
            </a:r>
            <a:r>
              <a:rPr lang="en-US" altLang="zh-CN" sz="9600" b="1" dirty="0">
                <a:solidFill>
                  <a:schemeClr val="tx1"/>
                </a:solidFill>
              </a:rPr>
              <a:t> </a:t>
            </a:r>
            <a:r>
              <a:rPr lang="en-US" altLang="zh-CN" sz="9600" b="1" dirty="0">
                <a:solidFill>
                  <a:schemeClr val="tx1"/>
                </a:solidFill>
                <a:latin typeface="Broadway" panose="04040905080B02020502" pitchFamily="82" charset="0"/>
              </a:rPr>
              <a:t>vs </a:t>
            </a:r>
            <a:r>
              <a:rPr lang="zh-CN" altLang="en-US" sz="8800" b="1" dirty="0">
                <a:solidFill>
                  <a:schemeClr val="tx1"/>
                </a:solidFill>
              </a:rPr>
              <a:t>产品汪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23A495-FE73-4034-B6D6-15EE8CC1F448}"/>
              </a:ext>
            </a:extLst>
          </p:cNvPr>
          <p:cNvSpPr/>
          <p:nvPr/>
        </p:nvSpPr>
        <p:spPr>
          <a:xfrm>
            <a:off x="402842" y="3472405"/>
            <a:ext cx="12115178" cy="50002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ABDABE44-FFC9-4549-9242-11FB2F4DCECB}"/>
              </a:ext>
            </a:extLst>
          </p:cNvPr>
          <p:cNvSpPr txBox="1"/>
          <p:nvPr/>
        </p:nvSpPr>
        <p:spPr>
          <a:xfrm>
            <a:off x="2328180" y="495283"/>
            <a:ext cx="834843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关于估算项目工时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F6FC7-87B8-4719-8878-D0056A654D98}"/>
              </a:ext>
            </a:extLst>
          </p:cNvPr>
          <p:cNvSpPr txBox="1"/>
          <p:nvPr/>
        </p:nvSpPr>
        <p:spPr>
          <a:xfrm>
            <a:off x="729202" y="4434343"/>
            <a:ext cx="116442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总工时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=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测试阶段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FDCE62-A66F-4563-A2EF-BB67537FFB92}"/>
              </a:ext>
            </a:extLst>
          </p:cNvPr>
          <p:cNvSpPr txBox="1"/>
          <p:nvPr/>
        </p:nvSpPr>
        <p:spPr>
          <a:xfrm>
            <a:off x="810488" y="5771041"/>
            <a:ext cx="1164421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如果不懂技术，只能依靠以下的办法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要求研发评估工时的时候更详细</a:t>
            </a:r>
            <a:endParaRPr lang="en-US" altLang="zh-CN"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2.</a:t>
            </a:r>
            <a:r>
              <a:rPr lang="zh-CN" altLang="en-US" sz="36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依靠以往的经验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:a16="http://schemas.microsoft.com/office/drawing/2014/main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:a16="http://schemas.microsoft.com/office/drawing/2014/main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378020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业务逻辑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03254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交互逻辑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750346" y="1441554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新需求：增加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6909" y="415531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已发送倒计时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迷你简平黑"/>
              </a:rPr>
              <a:t>二眼才能看出来的</a:t>
            </a:r>
            <a:endParaRPr sz="66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4966413"/>
            <a:ext cx="10800887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用户中心的展示内容和交互也要一起变更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194075" y="3237101"/>
            <a:ext cx="461664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同学默默点起一只烟</a:t>
            </a:r>
            <a:endParaRPr lang="en-US" altLang="zh-CN"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369560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id="{2516CC4D-3AB3-452A-9ED9-D3B2921562CE}"/>
              </a:ext>
            </a:extLst>
          </p:cNvPr>
          <p:cNvSpPr txBox="1"/>
          <p:nvPr/>
        </p:nvSpPr>
        <p:spPr>
          <a:xfrm>
            <a:off x="4407156" y="1698001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id="{B2180AD2-DACB-451F-A4AB-37687DED1EAD}"/>
              </a:ext>
            </a:extLst>
          </p:cNvPr>
          <p:cNvSpPr txBox="1"/>
          <p:nvPr/>
        </p:nvSpPr>
        <p:spPr>
          <a:xfrm>
            <a:off x="4407156" y="4207521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id="{42DE80E9-CE14-40A0-8BEA-CEB5DD95BA8F}"/>
              </a:ext>
            </a:extLst>
          </p:cNvPr>
          <p:cNvSpPr txBox="1"/>
          <p:nvPr/>
        </p:nvSpPr>
        <p:spPr>
          <a:xfrm>
            <a:off x="4407156" y="7131115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54D9C5-5BA9-4D5C-8B88-7BD3059646B9}"/>
              </a:ext>
            </a:extLst>
          </p:cNvPr>
          <p:cNvSpPr txBox="1"/>
          <p:nvPr/>
        </p:nvSpPr>
        <p:spPr>
          <a:xfrm>
            <a:off x="2091682" y="181871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0D666-57FE-431F-B6D1-87BB06FD15EB}"/>
              </a:ext>
            </a:extLst>
          </p:cNvPr>
          <p:cNvSpPr txBox="1"/>
          <p:nvPr/>
        </p:nvSpPr>
        <p:spPr>
          <a:xfrm>
            <a:off x="2045962" y="438919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E591DB-CC11-43AE-BD7A-684780277D78}"/>
              </a:ext>
            </a:extLst>
          </p:cNvPr>
          <p:cNvSpPr txBox="1"/>
          <p:nvPr/>
        </p:nvSpPr>
        <p:spPr>
          <a:xfrm>
            <a:off x="2091682" y="6886593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3055943" y="2131503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6" y="3946846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164694" y="418522"/>
            <a:ext cx="267541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修改的代价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313482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研发不怕改需求"/>
          <p:cNvSpPr txBox="1"/>
          <p:nvPr/>
        </p:nvSpPr>
        <p:spPr>
          <a:xfrm>
            <a:off x="2482849" y="5301238"/>
            <a:ext cx="226825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研发不怕改需求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37AD2E-4A60-4C22-B148-029D09A15B05}"/>
              </a:ext>
            </a:extLst>
          </p:cNvPr>
          <p:cNvSpPr/>
          <p:nvPr/>
        </p:nvSpPr>
        <p:spPr>
          <a:xfrm>
            <a:off x="1765106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5" name="研发怕改需求"/>
          <p:cNvSpPr txBox="1"/>
          <p:nvPr/>
        </p:nvSpPr>
        <p:spPr>
          <a:xfrm>
            <a:off x="2116596" y="2793660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2170680" y="4913453"/>
            <a:ext cx="31803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怕的是无理由的改动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A9F68C-1E80-483E-BE52-AD2D750D37EF}"/>
              </a:ext>
            </a:extLst>
          </p:cNvPr>
          <p:cNvSpPr/>
          <p:nvPr/>
        </p:nvSpPr>
        <p:spPr>
          <a:xfrm>
            <a:off x="7537015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7783046" y="4913453"/>
            <a:ext cx="339127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只要有合理的说明和改动的时间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研发怕改需求">
            <a:extLst>
              <a:ext uri="{FF2B5EF4-FFF2-40B4-BE49-F238E27FC236}">
                <a16:creationId xmlns:a16="http://schemas.microsoft.com/office/drawing/2014/main" id="{A5E7B732-8B86-4548-A3F2-5987D00DA3C9}"/>
              </a:ext>
            </a:extLst>
          </p:cNvPr>
          <p:cNvSpPr txBox="1"/>
          <p:nvPr/>
        </p:nvSpPr>
        <p:spPr>
          <a:xfrm>
            <a:off x="7622033" y="3083621"/>
            <a:ext cx="36933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4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526418"/>
            <a:ext cx="528274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代码如何写会更好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这些改动是否会给系统带来不良影响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400846"/>
            <a:ext cx="10116890" cy="211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这个问题本质上是：一个项目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一个部门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一家公司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在当下这个阶段的发展侧重问题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猿哥，这个需求要改一下，很简单的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怎么改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33408" y="3651518"/>
            <a:ext cx="6780982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743962"/>
            <a:ext cx="62813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就是把下面的热门频道换到上面去，里面每一条都多展示一个昵称，然后这个按钮改成红色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28540" y="508019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为什么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86789" y="5951895"/>
            <a:ext cx="128609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老板说的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30805" y="6989872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13405" y="7053045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口头：好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内心：老板说啥就是啥，把你工资给我，我直接问老板算了，要你</a:t>
            </a:r>
            <a:r>
              <a:rPr lang="zh-CN" altLang="en-US" b="0" dirty="0">
                <a:solidFill>
                  <a:schemeClr val="tx1"/>
                </a:solidFill>
              </a:rPr>
              <a:t>干嘛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:a16="http://schemas.microsoft.com/office/drawing/2014/main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:a16="http://schemas.microsoft.com/office/drawing/2014/main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0406" y="-5409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7594EBF3-1BC3-4DD6-835B-6B7CCA31754A}"/>
              </a:ext>
            </a:extLst>
          </p:cNvPr>
          <p:cNvSpPr txBox="1"/>
          <p:nvPr/>
        </p:nvSpPr>
        <p:spPr>
          <a:xfrm>
            <a:off x="-584874" y="929695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:a16="http://schemas.microsoft.com/office/drawing/2014/main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再看那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7096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5681662" y="826294"/>
            <a:ext cx="1641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sz="6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5425181" y="3404036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三个段子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5425179" y="6664028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一个流程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25180" y="5011617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一些术语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FC77CD-739D-4999-A87B-7FF11758902F}"/>
              </a:ext>
            </a:extLst>
          </p:cNvPr>
          <p:cNvSpPr txBox="1"/>
          <p:nvPr/>
        </p:nvSpPr>
        <p:spPr>
          <a:xfrm>
            <a:off x="2605097" y="2650550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54555-A97C-44E7-B2C9-D9624B702D23}"/>
              </a:ext>
            </a:extLst>
          </p:cNvPr>
          <p:cNvSpPr txBox="1"/>
          <p:nvPr/>
        </p:nvSpPr>
        <p:spPr>
          <a:xfrm>
            <a:off x="2605098" y="4401806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FF7665-7C95-4C3D-97E5-ED69783EC6A7}"/>
              </a:ext>
            </a:extLst>
          </p:cNvPr>
          <p:cNvSpPr txBox="1"/>
          <p:nvPr/>
        </p:nvSpPr>
        <p:spPr>
          <a:xfrm>
            <a:off x="2605099" y="6089929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36944" y="1352899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71956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70658" y="926944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60091" y="960371"/>
            <a:ext cx="439479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这个搜索输入框有没有字数限制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40594" y="1889454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1682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52012" y="1935581"/>
            <a:ext cx="16974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呃，我想想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2732987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64443" y="2732997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496126" y="2804514"/>
            <a:ext cx="422994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这里标题如果太长，是用省略号代替还是直接截断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20478" y="3984072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381580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2942145" y="4017499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哈哈，这个我也想想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468455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377887" y="4885580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30058" y="4925357"/>
            <a:ext cx="4353323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这个新闻列表的排序规则是什么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58578" y="5837454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711" y="5630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2980245" y="5870881"/>
            <a:ext cx="212883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按时间排就行了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87" name="Callout"/>
          <p:cNvSpPr/>
          <p:nvPr/>
        </p:nvSpPr>
        <p:spPr>
          <a:xfrm>
            <a:off x="5403287" y="6648586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55458" y="6690536"/>
            <a:ext cx="435332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只考虑时间因素？用户看过之后再刷新展示什么样内容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6619009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14691" y="771049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24" y="750312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36358" y="7743925"/>
            <a:ext cx="277217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哦！我去再研究一下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5742" y="818507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030375" y="8392449"/>
            <a:ext cx="4338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187099" y="8425876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你能不能把需求搞明白了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这个需求做要几天呢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什么</a:t>
            </a:r>
            <a:r>
              <a:rPr b="0" dirty="0">
                <a:solidFill>
                  <a:schemeClr val="tx1"/>
                </a:solidFill>
              </a:rPr>
              <a:t>？！</a:t>
            </a:r>
            <a:r>
              <a:rPr b="0" dirty="0" err="1">
                <a:solidFill>
                  <a:schemeClr val="tx1"/>
                </a:solidFill>
              </a:rPr>
              <a:t>要这么久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这还久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我跟老板说今天就能上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那你来做吧</a:t>
            </a:r>
            <a:endParaRPr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0761575&amp;di=98f0d058d19bfc0747279ff020f7f197&amp;imgtype=jpg&amp;er=1&amp;src=http%3A%2F%2Fimg.tukexw.com%2Fimg%2Fc953e91b0d7b8363.jpg">
            <a:extLst>
              <a:ext uri="{FF2B5EF4-FFF2-40B4-BE49-F238E27FC236}">
                <a16:creationId xmlns:a16="http://schemas.microsoft.com/office/drawing/2014/main" id="{25228C76-73CD-4C25-A571-562A2B0C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4480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B7A81D-09A2-4EF8-8104-39B8CFF4F410}"/>
              </a:ext>
            </a:extLst>
          </p:cNvPr>
          <p:cNvSpPr txBox="1"/>
          <p:nvPr/>
        </p:nvSpPr>
        <p:spPr>
          <a:xfrm>
            <a:off x="4708598" y="3312470"/>
            <a:ext cx="679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所有的需求思考了吗？…">
            <a:extLst>
              <a:ext uri="{FF2B5EF4-FFF2-40B4-BE49-F238E27FC236}">
                <a16:creationId xmlns:a16="http://schemas.microsoft.com/office/drawing/2014/main" id="{F0A48101-5359-4F16-9522-5F8081E31C8D}"/>
              </a:ext>
            </a:extLst>
          </p:cNvPr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3358910" y="495283"/>
            <a:ext cx="628697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80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一些技术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F35F9-D299-43F9-9998-070C2F17BB4B}"/>
              </a:ext>
            </a:extLst>
          </p:cNvPr>
          <p:cNvSpPr txBox="1"/>
          <p:nvPr/>
        </p:nvSpPr>
        <p:spPr>
          <a:xfrm rot="18596238">
            <a:off x="7060028" y="6874921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TECH </a:t>
            </a: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771001" y="2151074"/>
            <a:ext cx="11462795" cy="669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/API : 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就像功能的开关，比如：开关灯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存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放数据的仓库。如果数据是水，数据库就是水库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写死的（静态的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写在前端代码里的内容，必须通过发布代码才能改变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没写死的（动态的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内容是从接口获取到的，不需要重新发布代码可以随时改变的，通常会有配套的后端管理系统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A/B test：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两个版本同时在线，某一部分人只能用到某一个版本。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：找一个网页、一张图片、一个文件等等的地址。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SDK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：功能的集合，就像一个工具箱。</a:t>
            </a:r>
            <a:endParaRPr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872086" y="668036"/>
            <a:ext cx="502701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项目开发完整流程</a:t>
            </a:r>
            <a:endParaRPr sz="4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977" y="-50713"/>
            <a:ext cx="3410714" cy="98043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F2DA17-2142-427D-87A9-F29C314422FA}"/>
              </a:ext>
            </a:extLst>
          </p:cNvPr>
          <p:cNvSpPr txBox="1"/>
          <p:nvPr/>
        </p:nvSpPr>
        <p:spPr>
          <a:xfrm rot="16200000">
            <a:off x="-1379732" y="4646795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PROJECT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622</Words>
  <Application>Microsoft Office PowerPoint</Application>
  <PresentationFormat>自定义</PresentationFormat>
  <Paragraphs>166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黑体</vt:lpstr>
      <vt:lpstr>迷你简平黑</vt:lpstr>
      <vt:lpstr>Arial</vt:lpstr>
      <vt:lpstr>Arial Rounded MT Bold</vt:lpstr>
      <vt:lpstr>Broadway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259</cp:revision>
  <dcterms:modified xsi:type="dcterms:W3CDTF">2019-02-19T13:21:02Z</dcterms:modified>
</cp:coreProperties>
</file>